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7" r:id="rId1"/>
  </p:sldMasterIdLst>
  <p:sldIdLst>
    <p:sldId id="265" r:id="rId2"/>
    <p:sldId id="263" r:id="rId3"/>
    <p:sldId id="256" r:id="rId4"/>
    <p:sldId id="259" r:id="rId5"/>
    <p:sldId id="260" r:id="rId6"/>
    <p:sldId id="257" r:id="rId7"/>
    <p:sldId id="261" r:id="rId8"/>
    <p:sldId id="258" r:id="rId9"/>
    <p:sldId id="264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1"/>
    <a:srgbClr val="5FC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35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89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2860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001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1302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546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014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2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46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5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9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137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27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05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869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54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3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9B49A91-7B12-46EF-841E-64077576D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655" y="536712"/>
            <a:ext cx="5873542" cy="3303868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D64401C6-E002-4C66-9B70-91402D78DAF6}"/>
              </a:ext>
            </a:extLst>
          </p:cNvPr>
          <p:cNvSpPr txBox="1">
            <a:spLocks/>
          </p:cNvSpPr>
          <p:nvPr/>
        </p:nvSpPr>
        <p:spPr>
          <a:xfrm>
            <a:off x="685802" y="3611217"/>
            <a:ext cx="4734338" cy="32467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3200" dirty="0">
                <a:solidFill>
                  <a:srgbClr val="0070C0"/>
                </a:solidFill>
                <a:latin typeface="+mj-lt"/>
              </a:rPr>
              <a:t>Equipo:</a:t>
            </a:r>
          </a:p>
          <a:p>
            <a:pPr algn="l"/>
            <a:r>
              <a:rPr lang="es-MX" sz="2400" dirty="0"/>
              <a:t>Juan Carlos Saucedo Varela</a:t>
            </a:r>
          </a:p>
          <a:p>
            <a:pPr algn="l"/>
            <a:r>
              <a:rPr lang="es-MX" sz="2400" dirty="0"/>
              <a:t>Pablo Francisco Hernández Rangel</a:t>
            </a:r>
          </a:p>
          <a:p>
            <a:pPr algn="l"/>
            <a:r>
              <a:rPr lang="es-MX" sz="2400" dirty="0"/>
              <a:t>Miguel Fco. Reza Espino</a:t>
            </a:r>
          </a:p>
          <a:p>
            <a:pPr algn="l"/>
            <a:r>
              <a:rPr lang="es-MX" sz="2400" dirty="0"/>
              <a:t>Ivan Alejandro Soriano Paz</a:t>
            </a:r>
          </a:p>
          <a:p>
            <a:pPr algn="l"/>
            <a:r>
              <a:rPr lang="es-MX" sz="2400" dirty="0"/>
              <a:t>Juan Manuel Ramírez García</a:t>
            </a:r>
          </a:p>
        </p:txBody>
      </p:sp>
    </p:spTree>
    <p:extLst>
      <p:ext uri="{BB962C8B-B14F-4D97-AF65-F5344CB8AC3E}">
        <p14:creationId xmlns:p14="http://schemas.microsoft.com/office/powerpoint/2010/main" val="3095974151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0F971C00-2DC4-4880-ADBE-B3B82A85173C}"/>
              </a:ext>
            </a:extLst>
          </p:cNvPr>
          <p:cNvGrpSpPr/>
          <p:nvPr/>
        </p:nvGrpSpPr>
        <p:grpSpPr>
          <a:xfrm>
            <a:off x="980661" y="272030"/>
            <a:ext cx="10075154" cy="4989081"/>
            <a:chOff x="927652" y="629839"/>
            <a:chExt cx="10075154" cy="4989081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31E79459-5E27-485F-B071-3D1C26586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222" b="5679"/>
            <a:stretch/>
          </p:blipFill>
          <p:spPr>
            <a:xfrm>
              <a:off x="927652" y="629839"/>
              <a:ext cx="10075154" cy="4763796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C493F015-24FE-4869-8FA3-5E87D39E96DF}"/>
                </a:ext>
              </a:extLst>
            </p:cNvPr>
            <p:cNvSpPr/>
            <p:nvPr/>
          </p:nvSpPr>
          <p:spPr>
            <a:xfrm>
              <a:off x="2133601" y="1351721"/>
              <a:ext cx="7911548" cy="426719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8" name="Subtítulo 2">
            <a:extLst>
              <a:ext uri="{FF2B5EF4-FFF2-40B4-BE49-F238E27FC236}">
                <a16:creationId xmlns:a16="http://schemas.microsoft.com/office/drawing/2014/main" id="{3F2452D0-24E9-4394-9D11-606439D02210}"/>
              </a:ext>
            </a:extLst>
          </p:cNvPr>
          <p:cNvSpPr txBox="1">
            <a:spLocks/>
          </p:cNvSpPr>
          <p:nvPr/>
        </p:nvSpPr>
        <p:spPr>
          <a:xfrm>
            <a:off x="980661" y="5035826"/>
            <a:ext cx="10075154" cy="14179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/>
              <a:t>Una vez iniciado sesión, se nos abrirá directamente la bandeja de entrada, donde mostrara los correos recibidos, junto a quien lo envía, entre otros datos mas.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/>
              <a:t>En la parte izquierda se encuentran en forma de lista opciones para que el usuario navegue de acuerdo a sus necesidades solo deslizando la barra hacia abajo, cabe decir que esta lista no es demasiado ancha dejando el suficiente espacio para ver la opción seleccionada sin problemas.</a:t>
            </a:r>
          </a:p>
        </p:txBody>
      </p:sp>
    </p:spTree>
    <p:extLst>
      <p:ext uri="{BB962C8B-B14F-4D97-AF65-F5344CB8AC3E}">
        <p14:creationId xmlns:p14="http://schemas.microsoft.com/office/powerpoint/2010/main" val="7450238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67A25DBD-79A7-4F84-AEC7-80176F1F7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748" r="1803" b="5546"/>
          <a:stretch/>
        </p:blipFill>
        <p:spPr>
          <a:xfrm>
            <a:off x="407505" y="679174"/>
            <a:ext cx="6932147" cy="3680792"/>
          </a:xfr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9CDAD9F-5F48-486E-B709-803A9B803A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22" r="1413" b="5858"/>
          <a:stretch/>
        </p:blipFill>
        <p:spPr>
          <a:xfrm>
            <a:off x="5314122" y="327991"/>
            <a:ext cx="6294782" cy="3501887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AF78B14A-CAAA-4058-9F16-71F20C9685F5}"/>
              </a:ext>
            </a:extLst>
          </p:cNvPr>
          <p:cNvSpPr txBox="1">
            <a:spLocks/>
          </p:cNvSpPr>
          <p:nvPr/>
        </p:nvSpPr>
        <p:spPr>
          <a:xfrm>
            <a:off x="301488" y="4929810"/>
            <a:ext cx="8816008" cy="9939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/>
              <a:t>Outlook en cada pestaña que el usuario va navegando al inicio, muestra de fondo imágenes que hacen sentir al usuario relajado, ya que son imágenes que no tienen colores llamativos o imágenes que no suelen llamar mucho la atención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50764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captura de pantalla, monitor, electrónica, pantalla&#10;&#10;Descripción generada con confianza muy alta">
            <a:extLst>
              <a:ext uri="{FF2B5EF4-FFF2-40B4-BE49-F238E27FC236}">
                <a16:creationId xmlns:a16="http://schemas.microsoft.com/office/drawing/2014/main" id="{A1130234-8309-4105-B974-F4E9FC5BF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" t="10976" r="1392" b="5296"/>
          <a:stretch/>
        </p:blipFill>
        <p:spPr>
          <a:xfrm>
            <a:off x="1361662" y="795131"/>
            <a:ext cx="9342782" cy="4479236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ABCB96D-3104-47B4-8304-B33159A21733}"/>
              </a:ext>
            </a:extLst>
          </p:cNvPr>
          <p:cNvSpPr/>
          <p:nvPr/>
        </p:nvSpPr>
        <p:spPr>
          <a:xfrm>
            <a:off x="7209182" y="715617"/>
            <a:ext cx="2411897" cy="46382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912C342-6071-4254-A8DB-8B8F92665911}"/>
              </a:ext>
            </a:extLst>
          </p:cNvPr>
          <p:cNvSpPr/>
          <p:nvPr/>
        </p:nvSpPr>
        <p:spPr>
          <a:xfrm>
            <a:off x="6493565" y="4618383"/>
            <a:ext cx="3127514" cy="65598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17777916-C324-4CE8-A542-32B72C5121B2}"/>
              </a:ext>
            </a:extLst>
          </p:cNvPr>
          <p:cNvSpPr txBox="1">
            <a:spLocks/>
          </p:cNvSpPr>
          <p:nvPr/>
        </p:nvSpPr>
        <p:spPr>
          <a:xfrm>
            <a:off x="1361662" y="5380385"/>
            <a:ext cx="9342782" cy="9939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/>
              <a:t>Las opciones que esta da desde un inicio son de fácil entendimiento para el usuario, con un aspecto limpio y agradable a simple vista, no dando demasiada información al usuario en pantalla a la vez que pueda llegar a asustarlo.</a:t>
            </a:r>
          </a:p>
        </p:txBody>
      </p:sp>
    </p:spTree>
    <p:extLst>
      <p:ext uri="{BB962C8B-B14F-4D97-AF65-F5344CB8AC3E}">
        <p14:creationId xmlns:p14="http://schemas.microsoft.com/office/powerpoint/2010/main" val="370026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513B434-E62E-455D-92B2-72C977113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5" r="1254" b="6562"/>
          <a:stretch/>
        </p:blipFill>
        <p:spPr>
          <a:xfrm>
            <a:off x="439780" y="424071"/>
            <a:ext cx="8704908" cy="4134678"/>
          </a:xfrm>
          <a:prstGeom prst="rect">
            <a:avLst/>
          </a:prstGeom>
        </p:spPr>
      </p:pic>
      <p:sp>
        <p:nvSpPr>
          <p:cNvPr id="40" name="Subtítulo 2">
            <a:extLst>
              <a:ext uri="{FF2B5EF4-FFF2-40B4-BE49-F238E27FC236}">
                <a16:creationId xmlns:a16="http://schemas.microsoft.com/office/drawing/2014/main" id="{6670C10F-1CAB-415A-83DF-69F96FA0FC93}"/>
              </a:ext>
            </a:extLst>
          </p:cNvPr>
          <p:cNvSpPr txBox="1">
            <a:spLocks/>
          </p:cNvSpPr>
          <p:nvPr/>
        </p:nvSpPr>
        <p:spPr>
          <a:xfrm>
            <a:off x="598071" y="5128592"/>
            <a:ext cx="8546617" cy="15637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/>
              <a:t>Indagando un poco en la pagina principal, se encuentran estas “Vistas previas” de los servicios que esta ofrece, como lo son el correo o calendario, estas cambian referente a donde se encuentre situado el cursor.</a:t>
            </a:r>
          </a:p>
        </p:txBody>
      </p:sp>
    </p:spTree>
    <p:extLst>
      <p:ext uri="{BB962C8B-B14F-4D97-AF65-F5344CB8AC3E}">
        <p14:creationId xmlns:p14="http://schemas.microsoft.com/office/powerpoint/2010/main" val="13362854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7580BBC-8B64-4AAD-AB19-F20A921B9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7" r="1852" b="6176"/>
          <a:stretch/>
        </p:blipFill>
        <p:spPr>
          <a:xfrm>
            <a:off x="357810" y="357808"/>
            <a:ext cx="8547651" cy="4118754"/>
          </a:xfrm>
          <a:prstGeom prst="rect">
            <a:avLst/>
          </a:prstGeom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38E8C75C-329F-415F-8E63-000F0382C93D}"/>
              </a:ext>
            </a:extLst>
          </p:cNvPr>
          <p:cNvSpPr txBox="1">
            <a:spLocks/>
          </p:cNvSpPr>
          <p:nvPr/>
        </p:nvSpPr>
        <p:spPr>
          <a:xfrm>
            <a:off x="357810" y="4757532"/>
            <a:ext cx="8547651" cy="15637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/>
              <a:t>En la misma pagina se nos recomienda el uso de las demás aplicaciones office, como lo son Word, Excel, etc.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/>
              <a:t>Junto a la oferta de Outlook Premium y sus beneficios sin mucho texto siendo muy claros y breves.</a:t>
            </a:r>
          </a:p>
        </p:txBody>
      </p:sp>
    </p:spTree>
    <p:extLst>
      <p:ext uri="{BB962C8B-B14F-4D97-AF65-F5344CB8AC3E}">
        <p14:creationId xmlns:p14="http://schemas.microsoft.com/office/powerpoint/2010/main" val="31007652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contenido 11" descr="Imagen que contiene captura de pantalla, monitor&#10;&#10;Descripción generada con confianza muy alta">
            <a:extLst>
              <a:ext uri="{FF2B5EF4-FFF2-40B4-BE49-F238E27FC236}">
                <a16:creationId xmlns:a16="http://schemas.microsoft.com/office/drawing/2014/main" id="{A5EB27D6-4E4F-48C7-A706-7BD98087D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74" t="9066" r="2323" b="6400"/>
          <a:stretch/>
        </p:blipFill>
        <p:spPr>
          <a:xfrm>
            <a:off x="598071" y="457199"/>
            <a:ext cx="8521148" cy="4200939"/>
          </a:xfr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E5ABF856-2CBC-4037-9214-F040C3177565}"/>
              </a:ext>
            </a:extLst>
          </p:cNvPr>
          <p:cNvSpPr/>
          <p:nvPr/>
        </p:nvSpPr>
        <p:spPr>
          <a:xfrm>
            <a:off x="4611757" y="470450"/>
            <a:ext cx="3631095" cy="46382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E4B3366F-1DAD-4016-B6BD-3B9224A38391}"/>
              </a:ext>
            </a:extLst>
          </p:cNvPr>
          <p:cNvSpPr txBox="1">
            <a:spLocks/>
          </p:cNvSpPr>
          <p:nvPr/>
        </p:nvSpPr>
        <p:spPr>
          <a:xfrm>
            <a:off x="598071" y="5049080"/>
            <a:ext cx="8521148" cy="1378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/>
              <a:t>Al ir bajando en la pagina Los servicios principales (“Crear cuenta, Iniciar sesión ,</a:t>
            </a:r>
            <a:r>
              <a:rPr lang="es-ES" sz="1800" dirty="0" err="1"/>
              <a:t>etc</a:t>
            </a:r>
            <a:r>
              <a:rPr lang="es-ES" sz="1800" dirty="0"/>
              <a:t>”) no desaparecen de la vista del usuario.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/>
              <a:t>Al final de la pagina se puede observar Los servicios iniciales, mas unos agregados, junto a información referente a la empresa que la controla</a:t>
            </a:r>
          </a:p>
        </p:txBody>
      </p:sp>
    </p:spTree>
    <p:extLst>
      <p:ext uri="{BB962C8B-B14F-4D97-AF65-F5344CB8AC3E}">
        <p14:creationId xmlns:p14="http://schemas.microsoft.com/office/powerpoint/2010/main" val="35601260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2">
            <a:extLst>
              <a:ext uri="{FF2B5EF4-FFF2-40B4-BE49-F238E27FC236}">
                <a16:creationId xmlns:a16="http://schemas.microsoft.com/office/drawing/2014/main" id="{49BF848C-B85E-4886-9E7F-FE8C95AEFC47}"/>
              </a:ext>
            </a:extLst>
          </p:cNvPr>
          <p:cNvSpPr txBox="1">
            <a:spLocks/>
          </p:cNvSpPr>
          <p:nvPr/>
        </p:nvSpPr>
        <p:spPr>
          <a:xfrm>
            <a:off x="357810" y="4518991"/>
            <a:ext cx="8945216" cy="2133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/>
              <a:t>Si se desea adquirir Outlook Premium, se le redireccionara a una nueva pagina, la cual contiene toda información referente a sus diferentes paquetes de compra, especificando el tiempo que estará a su disposición, el precio y las diferencias entre los paquetes. Para realizar la compra hacen uso de botones de un color diferente al botón de descarga gratis.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2C21489-3CEE-4BFE-9C05-7D26CE63C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6" t="10405" r="12995" b="6651"/>
          <a:stretch/>
        </p:blipFill>
        <p:spPr>
          <a:xfrm>
            <a:off x="1457739" y="311122"/>
            <a:ext cx="6586331" cy="40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43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B3A660A-44F8-4592-8470-8AC4BA08D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166" r="1164" b="6043"/>
          <a:stretch/>
        </p:blipFill>
        <p:spPr>
          <a:xfrm>
            <a:off x="465549" y="377688"/>
            <a:ext cx="8479919" cy="4041913"/>
          </a:xfr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76F4BE15-0F1D-402F-A956-81B2B2A74915}"/>
              </a:ext>
            </a:extLst>
          </p:cNvPr>
          <p:cNvSpPr txBox="1">
            <a:spLocks/>
          </p:cNvSpPr>
          <p:nvPr/>
        </p:nvSpPr>
        <p:spPr>
          <a:xfrm>
            <a:off x="439169" y="4611757"/>
            <a:ext cx="8877109" cy="1842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/>
              <a:t>Cuando el usuario interactúa con el botón “Iniciar sesión”, se nos redirecciona a otra pagina en donde se nos pedirá el llenar los formularios necesarios para iniciar sesión.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/>
              <a:t>Debajo de estos formularios nos da un par de opciones las cuales el usuario puede dar clic si es necesario referente a la cuenta, para avanzar al siguiente formulario hacen uso de un botón azul con la palabra siguiente.</a:t>
            </a:r>
          </a:p>
        </p:txBody>
      </p:sp>
    </p:spTree>
    <p:extLst>
      <p:ext uri="{BB962C8B-B14F-4D97-AF65-F5344CB8AC3E}">
        <p14:creationId xmlns:p14="http://schemas.microsoft.com/office/powerpoint/2010/main" val="32898654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9CF4135-E389-430D-959B-01FD69D59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1" t="26366" r="32147" b="25266"/>
          <a:stretch/>
        </p:blipFill>
        <p:spPr>
          <a:xfrm>
            <a:off x="2358886" y="225288"/>
            <a:ext cx="5512905" cy="4261412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9F4C680B-C983-4D6C-BEA5-DF1C3451FF57}"/>
              </a:ext>
            </a:extLst>
          </p:cNvPr>
          <p:cNvSpPr txBox="1">
            <a:spLocks/>
          </p:cNvSpPr>
          <p:nvPr/>
        </p:nvSpPr>
        <p:spPr>
          <a:xfrm>
            <a:off x="606288" y="4651515"/>
            <a:ext cx="8802755" cy="9939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/>
              <a:t>Al momento de llenar formularios de una forma diferente a los formatos establecidos de Outlook te avisa en un texto que resalta de color rojo diciéndote que lo escribas de acuerdo al ejemplo que te muestran</a:t>
            </a:r>
          </a:p>
        </p:txBody>
      </p:sp>
    </p:spTree>
    <p:extLst>
      <p:ext uri="{BB962C8B-B14F-4D97-AF65-F5344CB8AC3E}">
        <p14:creationId xmlns:p14="http://schemas.microsoft.com/office/powerpoint/2010/main" val="19651929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TM02900688[[fn=Faceta]]</Template>
  <TotalTime>1176</TotalTime>
  <Words>495</Words>
  <Application>Microsoft Office PowerPoint</Application>
  <PresentationFormat>Panorámica</PresentationFormat>
  <Paragraphs>19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Manuel Ramirez Garcia</dc:creator>
  <cp:lastModifiedBy>Juan Carlos</cp:lastModifiedBy>
  <cp:revision>23</cp:revision>
  <dcterms:created xsi:type="dcterms:W3CDTF">2019-10-02T23:02:52Z</dcterms:created>
  <dcterms:modified xsi:type="dcterms:W3CDTF">2019-10-09T22:40:25Z</dcterms:modified>
</cp:coreProperties>
</file>